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51206400" cy="2880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05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9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0533" latinLnBrk="0">
      <a:defRPr sz="1200">
        <a:latin typeface="+mn-lt"/>
        <a:ea typeface="+mn-ea"/>
        <a:cs typeface="+mn-cs"/>
        <a:sym typeface="Calibri"/>
      </a:defRPr>
    </a:lvl1pPr>
    <a:lvl2pPr indent="228600" defTabSz="4570533" latinLnBrk="0">
      <a:defRPr sz="1200">
        <a:latin typeface="+mn-lt"/>
        <a:ea typeface="+mn-ea"/>
        <a:cs typeface="+mn-cs"/>
        <a:sym typeface="Calibri"/>
      </a:defRPr>
    </a:lvl2pPr>
    <a:lvl3pPr indent="457200" defTabSz="4570533" latinLnBrk="0">
      <a:defRPr sz="1200">
        <a:latin typeface="+mn-lt"/>
        <a:ea typeface="+mn-ea"/>
        <a:cs typeface="+mn-cs"/>
        <a:sym typeface="Calibri"/>
      </a:defRPr>
    </a:lvl3pPr>
    <a:lvl4pPr indent="685800" defTabSz="4570533" latinLnBrk="0">
      <a:defRPr sz="1200">
        <a:latin typeface="+mn-lt"/>
        <a:ea typeface="+mn-ea"/>
        <a:cs typeface="+mn-cs"/>
        <a:sym typeface="Calibri"/>
      </a:defRPr>
    </a:lvl4pPr>
    <a:lvl5pPr indent="914400" defTabSz="4570533" latinLnBrk="0">
      <a:defRPr sz="1200">
        <a:latin typeface="+mn-lt"/>
        <a:ea typeface="+mn-ea"/>
        <a:cs typeface="+mn-cs"/>
        <a:sym typeface="Calibri"/>
      </a:defRPr>
    </a:lvl5pPr>
    <a:lvl6pPr indent="1143000" defTabSz="4570533" latinLnBrk="0">
      <a:defRPr sz="1200">
        <a:latin typeface="+mn-lt"/>
        <a:ea typeface="+mn-ea"/>
        <a:cs typeface="+mn-cs"/>
        <a:sym typeface="Calibri"/>
      </a:defRPr>
    </a:lvl6pPr>
    <a:lvl7pPr indent="1371600" defTabSz="4570533" latinLnBrk="0">
      <a:defRPr sz="1200">
        <a:latin typeface="+mn-lt"/>
        <a:ea typeface="+mn-ea"/>
        <a:cs typeface="+mn-cs"/>
        <a:sym typeface="Calibri"/>
      </a:defRPr>
    </a:lvl7pPr>
    <a:lvl8pPr indent="1600200" defTabSz="4570533" latinLnBrk="0">
      <a:defRPr sz="1200">
        <a:latin typeface="+mn-lt"/>
        <a:ea typeface="+mn-ea"/>
        <a:cs typeface="+mn-cs"/>
        <a:sym typeface="Calibri"/>
      </a:defRPr>
    </a:lvl8pPr>
    <a:lvl9pPr indent="1828800" defTabSz="4570533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840479" y="8947791"/>
            <a:ext cx="43525443" cy="6174105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7680959" y="16322039"/>
            <a:ext cx="35844479" cy="736092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bschnitts-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4044953" y="18508980"/>
            <a:ext cx="43525440" cy="5720718"/>
          </a:xfrm>
          <a:prstGeom prst="rect">
            <a:avLst/>
          </a:prstGeom>
        </p:spPr>
        <p:txBody>
          <a:bodyPr anchor="t"/>
          <a:lstStyle>
            <a:lvl1pPr algn="l">
              <a:defRPr b="1" cap="all" sz="20000"/>
            </a:lvl1pPr>
          </a:lstStyle>
          <a:p>
            <a:pPr/>
            <a:r>
              <a:t>Titeltext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4044953" y="12208201"/>
            <a:ext cx="43525440" cy="630078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400"/>
              </a:spcBef>
              <a:buSzTx/>
              <a:buFontTx/>
              <a:buNone/>
              <a:defRPr sz="10000">
                <a:solidFill>
                  <a:srgbClr val="888888"/>
                </a:solidFill>
              </a:defRPr>
            </a:lvl1pPr>
            <a:lvl2pPr marL="0" indent="0">
              <a:spcBef>
                <a:spcPts val="2400"/>
              </a:spcBef>
              <a:buSzTx/>
              <a:buFontTx/>
              <a:buNone/>
              <a:defRPr sz="10000">
                <a:solidFill>
                  <a:srgbClr val="888888"/>
                </a:solidFill>
              </a:defRPr>
            </a:lvl2pPr>
            <a:lvl3pPr marL="0" indent="0">
              <a:spcBef>
                <a:spcPts val="2400"/>
              </a:spcBef>
              <a:buSzTx/>
              <a:buFontTx/>
              <a:buNone/>
              <a:defRPr sz="10000">
                <a:solidFill>
                  <a:srgbClr val="888888"/>
                </a:solidFill>
              </a:defRPr>
            </a:lvl3pPr>
            <a:lvl4pPr marL="0" indent="0">
              <a:spcBef>
                <a:spcPts val="2400"/>
              </a:spcBef>
              <a:buSzTx/>
              <a:buFontTx/>
              <a:buNone/>
              <a:defRPr sz="10000">
                <a:solidFill>
                  <a:srgbClr val="888888"/>
                </a:solidFill>
              </a:defRPr>
            </a:lvl4pPr>
            <a:lvl5pPr marL="0" indent="0">
              <a:spcBef>
                <a:spcPts val="2400"/>
              </a:spcBef>
              <a:buSzTx/>
              <a:buFontTx/>
              <a:buNone/>
              <a:defRPr sz="10000">
                <a:solidFill>
                  <a:srgbClr val="888888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2560320" y="6447475"/>
            <a:ext cx="22625055" cy="2687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800"/>
              </a:spcBef>
              <a:buSzTx/>
              <a:buFontTx/>
              <a:buNone/>
              <a:defRPr b="1" sz="12000"/>
            </a:lvl1pPr>
            <a:lvl2pPr marL="0" indent="0">
              <a:spcBef>
                <a:spcPts val="2800"/>
              </a:spcBef>
              <a:buSzTx/>
              <a:buFontTx/>
              <a:buNone/>
              <a:defRPr b="1" sz="12000"/>
            </a:lvl2pPr>
            <a:lvl3pPr marL="0" indent="0">
              <a:spcBef>
                <a:spcPts val="2800"/>
              </a:spcBef>
              <a:buSzTx/>
              <a:buFontTx/>
              <a:buNone/>
              <a:defRPr b="1" sz="12000"/>
            </a:lvl3pPr>
            <a:lvl4pPr marL="0" indent="0">
              <a:spcBef>
                <a:spcPts val="2800"/>
              </a:spcBef>
              <a:buSzTx/>
              <a:buFontTx/>
              <a:buNone/>
              <a:defRPr b="1" sz="12000"/>
            </a:lvl4pPr>
            <a:lvl5pPr marL="0" indent="0">
              <a:spcBef>
                <a:spcPts val="2800"/>
              </a:spcBef>
              <a:buSzTx/>
              <a:buFontTx/>
              <a:buNone/>
              <a:defRPr b="1" sz="12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8" name="Shape 48"/>
          <p:cNvSpPr/>
          <p:nvPr>
            <p:ph type="body" sz="quarter" idx="13"/>
          </p:nvPr>
        </p:nvSpPr>
        <p:spPr>
          <a:xfrm>
            <a:off x="26012148" y="6447475"/>
            <a:ext cx="22633943" cy="2687001"/>
          </a:xfrm>
          <a:prstGeom prst="rect">
            <a:avLst/>
          </a:prstGeom>
        </p:spPr>
        <p:txBody>
          <a:bodyPr anchor="b"/>
          <a:lstStyle/>
          <a:p>
            <a:pPr marL="1628252" indent="-1628252" defTabSz="4342007">
              <a:spcBef>
                <a:spcPts val="3600"/>
              </a:spcBef>
              <a:defRPr sz="15200"/>
            </a:pP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2560328" y="1146810"/>
            <a:ext cx="16846555" cy="4880610"/>
          </a:xfrm>
          <a:prstGeom prst="rect">
            <a:avLst/>
          </a:prstGeom>
        </p:spPr>
        <p:txBody>
          <a:bodyPr anchor="b"/>
          <a:lstStyle>
            <a:lvl1pPr algn="l">
              <a:defRPr b="1" sz="10000"/>
            </a:lvl1pPr>
          </a:lstStyle>
          <a:p>
            <a:pPr/>
            <a:r>
              <a:t>Titeltext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20020280" y="1146816"/>
            <a:ext cx="28625801" cy="24583075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3" name="Shape 73"/>
          <p:cNvSpPr/>
          <p:nvPr>
            <p:ph type="body" sz="half" idx="13"/>
          </p:nvPr>
        </p:nvSpPr>
        <p:spPr>
          <a:xfrm>
            <a:off x="2560327" y="6027426"/>
            <a:ext cx="16846556" cy="197024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10036812" y="20162519"/>
            <a:ext cx="30723843" cy="2380302"/>
          </a:xfrm>
          <a:prstGeom prst="rect">
            <a:avLst/>
          </a:prstGeom>
        </p:spPr>
        <p:txBody>
          <a:bodyPr anchor="b"/>
          <a:lstStyle>
            <a:lvl1pPr algn="l">
              <a:defRPr b="1" sz="10000"/>
            </a:lvl1pPr>
          </a:lstStyle>
          <a:p>
            <a:pPr/>
            <a:r>
              <a:t>Titeltext</a:t>
            </a:r>
          </a:p>
        </p:txBody>
      </p:sp>
      <p:sp>
        <p:nvSpPr>
          <p:cNvPr id="82" name="Shape 82"/>
          <p:cNvSpPr/>
          <p:nvPr>
            <p:ph type="pic" sz="half" idx="13"/>
          </p:nvPr>
        </p:nvSpPr>
        <p:spPr>
          <a:xfrm>
            <a:off x="10036812" y="2573653"/>
            <a:ext cx="30723843" cy="172821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10036812" y="22542819"/>
            <a:ext cx="30723843" cy="3380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7000"/>
            </a:lvl1pPr>
            <a:lvl2pPr marL="0" indent="0">
              <a:spcBef>
                <a:spcPts val="1600"/>
              </a:spcBef>
              <a:buSzTx/>
              <a:buFontTx/>
              <a:buNone/>
              <a:defRPr sz="7000"/>
            </a:lvl2pPr>
            <a:lvl3pPr marL="0" indent="0">
              <a:spcBef>
                <a:spcPts val="1600"/>
              </a:spcBef>
              <a:buSzTx/>
              <a:buFontTx/>
              <a:buNone/>
              <a:defRPr sz="7000"/>
            </a:lvl3pPr>
            <a:lvl4pPr marL="0" indent="0">
              <a:spcBef>
                <a:spcPts val="1600"/>
              </a:spcBef>
              <a:buSzTx/>
              <a:buFontTx/>
              <a:buNone/>
              <a:defRPr sz="7000"/>
            </a:lvl4pPr>
            <a:lvl5pPr marL="0" indent="0">
              <a:spcBef>
                <a:spcPts val="1600"/>
              </a:spcBef>
              <a:buSzTx/>
              <a:buFontTx/>
              <a:buNone/>
              <a:defRPr sz="7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560320" y="1153479"/>
            <a:ext cx="46085761" cy="4800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25" tIns="228525" rIns="228525" bIns="228525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560320" y="6720846"/>
            <a:ext cx="46085761" cy="1900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25" tIns="228525" rIns="228525" bIns="228525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7377124" y="26796764"/>
            <a:ext cx="1268958" cy="1333351"/>
          </a:xfrm>
          <a:prstGeom prst="rect">
            <a:avLst/>
          </a:prstGeom>
          <a:ln w="12700">
            <a:miter lim="400000"/>
          </a:ln>
        </p:spPr>
        <p:txBody>
          <a:bodyPr wrap="none" lIns="228525" tIns="228525" rIns="228525" bIns="228525" anchor="ctr">
            <a:spAutoFit/>
          </a:bodyPr>
          <a:lstStyle>
            <a:lvl1pPr algn="r">
              <a:defRPr sz="60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713950" marR="0" indent="-1713950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3917601" marR="0" indent="-1632336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6094048" marR="0" indent="-1523513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8684020" marR="0" indent="-1828214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0969290" marR="0" indent="-1828214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3254555" marR="0" indent="-1828214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5539826" marR="0" indent="-1828217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7825096" marR="0" indent="-1828217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0110361" marR="0" indent="-1828217" algn="l" defTabSz="457053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6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05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.tif"/><Relationship Id="rId20" Type="http://schemas.openxmlformats.org/officeDocument/2006/relationships/image" Target="../media/image2.tif"/><Relationship Id="rId21" Type="http://schemas.openxmlformats.org/officeDocument/2006/relationships/image" Target="../media/image1.jpeg"/><Relationship Id="rId22" Type="http://schemas.openxmlformats.org/officeDocument/2006/relationships/image" Target="../media/image3.tif"/><Relationship Id="rId23" Type="http://schemas.openxmlformats.org/officeDocument/2006/relationships/image" Target="../media/image4.tif"/><Relationship Id="rId24" Type="http://schemas.openxmlformats.org/officeDocument/2006/relationships/hyperlink" Target="https://git.thm.de/arsnova/arsnova.click" TargetMode="External"/><Relationship Id="rId25" Type="http://schemas.openxmlformats.org/officeDocument/2006/relationships/hyperlink" Target="http://arsnova.click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7321" y="6110406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30460" y="6110406"/>
            <a:ext cx="2475708" cy="48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987" y="13523684"/>
            <a:ext cx="2475709" cy="48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76428" y="13678439"/>
            <a:ext cx="2475708" cy="48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45205" y="13678436"/>
            <a:ext cx="2475708" cy="48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01764" y="13520753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574330" y="6188523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262963" y="13520753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362405" y="6180177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561415" y="6180173"/>
            <a:ext cx="2475708" cy="488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1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2173624" y="13574489"/>
            <a:ext cx="2475708" cy="48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834773" y="13678436"/>
            <a:ext cx="2475708" cy="4881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8256060" y="8551213"/>
            <a:ext cx="10974403" cy="2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Shape 122"/>
          <p:cNvSpPr/>
          <p:nvPr/>
        </p:nvSpPr>
        <p:spPr>
          <a:xfrm>
            <a:off x="12545755" y="8038103"/>
            <a:ext cx="3573489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„mach mit“ (nun: Teilnehmer)</a:t>
            </a:r>
          </a:p>
        </p:txBody>
      </p:sp>
      <p:sp>
        <p:nvSpPr>
          <p:cNvPr id="123" name="Shape 123"/>
          <p:cNvSpPr/>
          <p:nvPr/>
        </p:nvSpPr>
        <p:spPr>
          <a:xfrm rot="5400000">
            <a:off x="5617452" y="12272926"/>
            <a:ext cx="2574512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6980642" y="11967547"/>
            <a:ext cx="31683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„mach neu“ (nun: Dozent)</a:t>
            </a:r>
          </a:p>
        </p:txBody>
      </p:sp>
      <p:sp>
        <p:nvSpPr>
          <p:cNvPr id="125" name="Shape 125"/>
          <p:cNvSpPr/>
          <p:nvPr/>
        </p:nvSpPr>
        <p:spPr>
          <a:xfrm flipV="1">
            <a:off x="7602694" y="15961560"/>
            <a:ext cx="5973736" cy="2934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Shape 126"/>
          <p:cNvSpPr/>
          <p:nvPr/>
        </p:nvSpPr>
        <p:spPr>
          <a:xfrm>
            <a:off x="8415018" y="15430152"/>
            <a:ext cx="1403899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„weiter“</a:t>
            </a:r>
          </a:p>
        </p:txBody>
      </p:sp>
      <p:sp>
        <p:nvSpPr>
          <p:cNvPr id="127" name="Shape 127"/>
          <p:cNvSpPr/>
          <p:nvPr/>
        </p:nvSpPr>
        <p:spPr>
          <a:xfrm flipH="1">
            <a:off x="8143025" y="9714572"/>
            <a:ext cx="11470426" cy="60981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Shape 128"/>
          <p:cNvSpPr/>
          <p:nvPr/>
        </p:nvSpPr>
        <p:spPr>
          <a:xfrm>
            <a:off x="13502341" y="9265253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29" name="Shape 129"/>
          <p:cNvSpPr/>
          <p:nvPr/>
        </p:nvSpPr>
        <p:spPr>
          <a:xfrm flipV="1">
            <a:off x="21471943" y="9854051"/>
            <a:ext cx="4151206" cy="9954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Shape 130"/>
          <p:cNvSpPr/>
          <p:nvPr/>
        </p:nvSpPr>
        <p:spPr>
          <a:xfrm>
            <a:off x="23067745" y="9314460"/>
            <a:ext cx="109851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„weiter“</a:t>
            </a:r>
          </a:p>
        </p:txBody>
      </p:sp>
      <p:sp>
        <p:nvSpPr>
          <p:cNvPr id="131" name="Shape 131"/>
          <p:cNvSpPr/>
          <p:nvPr/>
        </p:nvSpPr>
        <p:spPr>
          <a:xfrm flipV="1">
            <a:off x="28001255" y="8622696"/>
            <a:ext cx="3407981" cy="4916"/>
          </a:xfrm>
          <a:prstGeom prst="line">
            <a:avLst/>
          </a:prstGeom>
          <a:ln w="38100">
            <a:solidFill>
              <a:srgbClr val="000000"/>
            </a:solidFill>
            <a:prstDash val="dash"/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Shape 132"/>
          <p:cNvSpPr/>
          <p:nvPr/>
        </p:nvSpPr>
        <p:spPr>
          <a:xfrm>
            <a:off x="28275694" y="7892794"/>
            <a:ext cx="2489815" cy="96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(Dozent hat Antwort-Zeit gestartet)</a:t>
            </a:r>
          </a:p>
        </p:txBody>
      </p:sp>
      <p:sp>
        <p:nvSpPr>
          <p:cNvPr id="133" name="Shape 133"/>
          <p:cNvSpPr/>
          <p:nvPr/>
        </p:nvSpPr>
        <p:spPr>
          <a:xfrm flipV="1">
            <a:off x="33789326" y="8620980"/>
            <a:ext cx="3818912" cy="4"/>
          </a:xfrm>
          <a:prstGeom prst="line">
            <a:avLst/>
          </a:prstGeom>
          <a:ln w="38100">
            <a:solidFill>
              <a:srgbClr val="80808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>
            <a:off x="34475976" y="8123260"/>
            <a:ext cx="237626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„Frage einblenden?“</a:t>
            </a:r>
          </a:p>
        </p:txBody>
      </p:sp>
      <p:sp>
        <p:nvSpPr>
          <p:cNvPr id="135" name="Shape 135"/>
          <p:cNvSpPr/>
          <p:nvPr/>
        </p:nvSpPr>
        <p:spPr>
          <a:xfrm flipH="1">
            <a:off x="7661039" y="17007816"/>
            <a:ext cx="5915392" cy="2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>
            <a:off x="8706211" y="16567863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37" name="Shape 137"/>
          <p:cNvSpPr/>
          <p:nvPr/>
        </p:nvSpPr>
        <p:spPr>
          <a:xfrm>
            <a:off x="16161942" y="16119247"/>
            <a:ext cx="3383860" cy="2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>
            <a:off x="17313552" y="15508143"/>
            <a:ext cx="1403899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„weiter“</a:t>
            </a:r>
          </a:p>
        </p:txBody>
      </p:sp>
      <p:sp>
        <p:nvSpPr>
          <p:cNvPr id="139" name="Shape 139"/>
          <p:cNvSpPr/>
          <p:nvPr/>
        </p:nvSpPr>
        <p:spPr>
          <a:xfrm flipH="1">
            <a:off x="16161942" y="17007816"/>
            <a:ext cx="3383265" cy="2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>
            <a:off x="17313552" y="16607705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41" name="Shape 141"/>
          <p:cNvSpPr/>
          <p:nvPr/>
        </p:nvSpPr>
        <p:spPr>
          <a:xfrm>
            <a:off x="22190932" y="16119247"/>
            <a:ext cx="3383860" cy="2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22505421" y="15370875"/>
            <a:ext cx="3382815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„weiter“ (Session offen </a:t>
            </a:r>
          </a:p>
          <a:p>
            <a:pPr>
              <a:defRPr sz="2000"/>
            </a:pPr>
            <a:r>
              <a:t>für Teilnehmer)</a:t>
            </a:r>
          </a:p>
        </p:txBody>
      </p:sp>
      <p:sp>
        <p:nvSpPr>
          <p:cNvPr id="143" name="Shape 143"/>
          <p:cNvSpPr/>
          <p:nvPr/>
        </p:nvSpPr>
        <p:spPr>
          <a:xfrm flipH="1">
            <a:off x="22190933" y="17007816"/>
            <a:ext cx="3383265" cy="2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23342542" y="16607705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45" name="Shape 145"/>
          <p:cNvSpPr/>
          <p:nvPr/>
        </p:nvSpPr>
        <p:spPr>
          <a:xfrm flipV="1">
            <a:off x="33674595" y="11094024"/>
            <a:ext cx="4857618" cy="3969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00" y="0"/>
                </a:lnTo>
                <a:lnTo>
                  <a:pt x="215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35295262" y="14520437"/>
            <a:ext cx="237626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„Frage einblenden?“</a:t>
            </a:r>
          </a:p>
        </p:txBody>
      </p:sp>
      <p:sp>
        <p:nvSpPr>
          <p:cNvPr id="147" name="Shape 147"/>
          <p:cNvSpPr/>
          <p:nvPr/>
        </p:nvSpPr>
        <p:spPr>
          <a:xfrm>
            <a:off x="34103019" y="13635964"/>
            <a:ext cx="33982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(Modal per Klick schließen)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33936853" y="10063109"/>
            <a:ext cx="3624563" cy="2"/>
          </a:xfrm>
          <a:prstGeom prst="line">
            <a:avLst/>
          </a:prstGeom>
          <a:ln w="38100">
            <a:solidFill>
              <a:srgbClr val="80808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34008131" y="9575496"/>
            <a:ext cx="33982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(Modal per Klick schließen)</a:t>
            </a:r>
          </a:p>
        </p:txBody>
      </p:sp>
      <p:sp>
        <p:nvSpPr>
          <p:cNvPr id="150" name="Shape 150"/>
          <p:cNvSpPr/>
          <p:nvPr/>
        </p:nvSpPr>
        <p:spPr>
          <a:xfrm>
            <a:off x="28122044" y="16232404"/>
            <a:ext cx="3021799" cy="2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1" name="Shape 151"/>
          <p:cNvSpPr/>
          <p:nvPr/>
        </p:nvSpPr>
        <p:spPr>
          <a:xfrm>
            <a:off x="29706369" y="15063099"/>
            <a:ext cx="1691408" cy="96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„Los geht‘s!“</a:t>
            </a:r>
            <a:br/>
            <a:r>
              <a:t>(Antwort-Zeit </a:t>
            </a:r>
            <a:br/>
            <a:r>
              <a:t>gestartet)</a:t>
            </a:r>
          </a:p>
        </p:txBody>
      </p:sp>
      <p:sp>
        <p:nvSpPr>
          <p:cNvPr id="152" name="Shape 152"/>
          <p:cNvSpPr/>
          <p:nvPr/>
        </p:nvSpPr>
        <p:spPr>
          <a:xfrm flipV="1">
            <a:off x="33738672" y="11070138"/>
            <a:ext cx="4340264" cy="3205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78" y="0"/>
                </a:lnTo>
                <a:lnTo>
                  <a:pt x="2157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head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3" name="Shape 153"/>
          <p:cNvSpPr/>
          <p:nvPr/>
        </p:nvSpPr>
        <p:spPr>
          <a:xfrm flipV="1">
            <a:off x="28986140" y="8674922"/>
            <a:ext cx="2" cy="7403840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Shape 154"/>
          <p:cNvSpPr/>
          <p:nvPr/>
        </p:nvSpPr>
        <p:spPr>
          <a:xfrm>
            <a:off x="33689884" y="15967431"/>
            <a:ext cx="8530541" cy="42016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Shape 155"/>
          <p:cNvSpPr/>
          <p:nvPr/>
        </p:nvSpPr>
        <p:spPr>
          <a:xfrm>
            <a:off x="35650044" y="15452715"/>
            <a:ext cx="4979631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„Live Ergebnisse“ (oder Zeit abgelaufen)</a:t>
            </a:r>
          </a:p>
        </p:txBody>
      </p:sp>
      <p:sp>
        <p:nvSpPr>
          <p:cNvPr id="156" name="Shape 156"/>
          <p:cNvSpPr/>
          <p:nvPr/>
        </p:nvSpPr>
        <p:spPr>
          <a:xfrm flipH="1" rot="16200000">
            <a:off x="33733612" y="4818196"/>
            <a:ext cx="7692706" cy="995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2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95"/>
                </a:lnTo>
              </a:path>
            </a:pathLst>
          </a:custGeom>
          <a:ln w="38100">
            <a:solidFill>
              <a:srgbClr val="000000"/>
            </a:solidFill>
            <a:prstDash val="dash"/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7" name="Shape 157"/>
          <p:cNvSpPr/>
          <p:nvPr/>
        </p:nvSpPr>
        <p:spPr>
          <a:xfrm>
            <a:off x="34951726" y="5454598"/>
            <a:ext cx="4979632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(Antwort-Zeit abgelaufen)</a:t>
            </a:r>
          </a:p>
        </p:txBody>
      </p:sp>
      <p:sp>
        <p:nvSpPr>
          <p:cNvPr id="158" name="Shape 158"/>
          <p:cNvSpPr/>
          <p:nvPr/>
        </p:nvSpPr>
        <p:spPr>
          <a:xfrm flipH="1" rot="16200000">
            <a:off x="4924516" y="12261402"/>
            <a:ext cx="2499133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2"/>
            </a:solidFill>
            <a:head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4965594" y="11976733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60" name="Shape 160"/>
          <p:cNvSpPr/>
          <p:nvPr/>
        </p:nvSpPr>
        <p:spPr>
          <a:xfrm flipH="1" rot="16200000">
            <a:off x="13121835" y="16169168"/>
            <a:ext cx="2928589" cy="4396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1" name="Shape 161"/>
          <p:cNvSpPr/>
          <p:nvPr/>
        </p:nvSpPr>
        <p:spPr>
          <a:xfrm flipH="1" rot="16200000">
            <a:off x="10510807" y="17668515"/>
            <a:ext cx="4046162" cy="2515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62" name="image1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55838" y="20447229"/>
            <a:ext cx="2475700" cy="488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1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998466" y="19210317"/>
            <a:ext cx="2475700" cy="488160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11361642" y="20441769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„Format“</a:t>
            </a:r>
          </a:p>
        </p:txBody>
      </p:sp>
      <p:sp>
        <p:nvSpPr>
          <p:cNvPr id="165" name="Shape 165"/>
          <p:cNvSpPr/>
          <p:nvPr/>
        </p:nvSpPr>
        <p:spPr>
          <a:xfrm>
            <a:off x="15116570" y="19994609"/>
            <a:ext cx="162019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„Vorschau“</a:t>
            </a:r>
          </a:p>
        </p:txBody>
      </p:sp>
      <p:sp>
        <p:nvSpPr>
          <p:cNvPr id="166" name="Shape 166"/>
          <p:cNvSpPr/>
          <p:nvPr/>
        </p:nvSpPr>
        <p:spPr>
          <a:xfrm flipV="1" rot="16200000">
            <a:off x="38958263" y="11252813"/>
            <a:ext cx="3324361" cy="2942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" y="0"/>
                </a:lnTo>
                <a:lnTo>
                  <a:pt x="4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38848989" y="14386145"/>
            <a:ext cx="2376267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„Frage einblenden?“</a:t>
            </a:r>
          </a:p>
        </p:txBody>
      </p:sp>
      <p:sp>
        <p:nvSpPr>
          <p:cNvPr id="168" name="Shape 168"/>
          <p:cNvSpPr/>
          <p:nvPr/>
        </p:nvSpPr>
        <p:spPr>
          <a:xfrm flipH="1" rot="16200000">
            <a:off x="39500723" y="11206632"/>
            <a:ext cx="2887515" cy="2458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49" y="0"/>
                </a:lnTo>
                <a:lnTo>
                  <a:pt x="2154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0808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39972372" y="13076023"/>
            <a:ext cx="1944218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(Modal per Klick schließen)</a:t>
            </a:r>
          </a:p>
        </p:txBody>
      </p:sp>
      <p:sp>
        <p:nvSpPr>
          <p:cNvPr id="170" name="Shape 170"/>
          <p:cNvSpPr/>
          <p:nvPr/>
        </p:nvSpPr>
        <p:spPr>
          <a:xfrm>
            <a:off x="44649330" y="16024175"/>
            <a:ext cx="3185143" cy="2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Shape 171"/>
          <p:cNvSpPr/>
          <p:nvPr/>
        </p:nvSpPr>
        <p:spPr>
          <a:xfrm flipH="1">
            <a:off x="44639653" y="17007816"/>
            <a:ext cx="3194821" cy="486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Shape 172"/>
          <p:cNvSpPr/>
          <p:nvPr/>
        </p:nvSpPr>
        <p:spPr>
          <a:xfrm>
            <a:off x="45053767" y="15308087"/>
            <a:ext cx="237626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„Gewinner zeigen“</a:t>
            </a:r>
            <a:br/>
            <a:r>
              <a:t>(wenn Dozent)</a:t>
            </a:r>
          </a:p>
        </p:txBody>
      </p:sp>
      <p:grpSp>
        <p:nvGrpSpPr>
          <p:cNvPr id="175" name="Group 175"/>
          <p:cNvGrpSpPr/>
          <p:nvPr/>
        </p:nvGrpSpPr>
        <p:grpSpPr>
          <a:xfrm>
            <a:off x="42523646" y="17100872"/>
            <a:ext cx="1800203" cy="624839"/>
            <a:chOff x="0" y="0"/>
            <a:chExt cx="1800201" cy="624838"/>
          </a:xfrm>
        </p:grpSpPr>
        <p:sp>
          <p:nvSpPr>
            <p:cNvPr id="173" name="Shape 173"/>
            <p:cNvSpPr/>
            <p:nvPr/>
          </p:nvSpPr>
          <p:spPr>
            <a:xfrm>
              <a:off x="0" y="148370"/>
              <a:ext cx="1800202" cy="328102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6015" y="0"/>
              <a:ext cx="17681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Gewinner zeigen</a:t>
              </a:r>
            </a:p>
          </p:txBody>
        </p:sp>
      </p:grpSp>
      <p:sp>
        <p:nvSpPr>
          <p:cNvPr id="176" name="Shape 176"/>
          <p:cNvSpPr/>
          <p:nvPr/>
        </p:nvSpPr>
        <p:spPr>
          <a:xfrm>
            <a:off x="45557823" y="16593909"/>
            <a:ext cx="1368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pic>
        <p:nvPicPr>
          <p:cNvPr id="177" name="image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7834472" y="5961412"/>
            <a:ext cx="2475700" cy="488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 flipH="1" flipV="1" rot="5400000">
            <a:off x="43589218" y="9235678"/>
            <a:ext cx="5078719" cy="341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>
            <a:off x="45068489" y="7611063"/>
            <a:ext cx="2376266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„Gewinner zeigen“</a:t>
            </a:r>
            <a:br/>
            <a:r>
              <a:t>(wenn Teilnehmer)</a:t>
            </a:r>
          </a:p>
        </p:txBody>
      </p:sp>
      <p:sp>
        <p:nvSpPr>
          <p:cNvPr id="180" name="Shape 180"/>
          <p:cNvSpPr/>
          <p:nvPr/>
        </p:nvSpPr>
        <p:spPr>
          <a:xfrm flipV="1" rot="10800000">
            <a:off x="44679722" y="10775611"/>
            <a:ext cx="3339524" cy="332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1" name="Shape 181"/>
          <p:cNvSpPr/>
          <p:nvPr/>
        </p:nvSpPr>
        <p:spPr>
          <a:xfrm>
            <a:off x="46237059" y="10126674"/>
            <a:ext cx="1368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„zurück“</a:t>
            </a:r>
          </a:p>
        </p:txBody>
      </p:sp>
      <p:sp>
        <p:nvSpPr>
          <p:cNvPr id="182" name="Shape 182"/>
          <p:cNvSpPr/>
          <p:nvPr/>
        </p:nvSpPr>
        <p:spPr>
          <a:xfrm>
            <a:off x="3342642" y="8550909"/>
            <a:ext cx="45726348" cy="10237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05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120" y="0"/>
                </a:lnTo>
              </a:path>
            </a:pathLst>
          </a:cu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>
            <a:off x="47452433" y="19848559"/>
            <a:ext cx="1620193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„Neue Frage“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31600716" y="17174435"/>
            <a:ext cx="1800203" cy="358139"/>
            <a:chOff x="0" y="0"/>
            <a:chExt cx="1800201" cy="358137"/>
          </a:xfrm>
        </p:grpSpPr>
        <p:sp>
          <p:nvSpPr>
            <p:cNvPr id="184" name="Shape 184"/>
            <p:cNvSpPr/>
            <p:nvPr/>
          </p:nvSpPr>
          <p:spPr>
            <a:xfrm>
              <a:off x="0" y="15020"/>
              <a:ext cx="1800202" cy="328102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6015" y="-1"/>
              <a:ext cx="176817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Live-Ergebnisse</a:t>
              </a:r>
            </a:p>
          </p:txBody>
        </p:sp>
      </p:grpSp>
      <p:sp>
        <p:nvSpPr>
          <p:cNvPr id="187" name="Shape 187"/>
          <p:cNvSpPr/>
          <p:nvPr/>
        </p:nvSpPr>
        <p:spPr>
          <a:xfrm>
            <a:off x="398091" y="5406057"/>
            <a:ext cx="3055081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landingPageView</a:t>
            </a:r>
          </a:p>
        </p:txBody>
      </p:sp>
      <p:sp>
        <p:nvSpPr>
          <p:cNvPr id="188" name="Shape 188"/>
          <p:cNvSpPr/>
          <p:nvPr/>
        </p:nvSpPr>
        <p:spPr>
          <a:xfrm>
            <a:off x="18714755" y="5482301"/>
            <a:ext cx="3405598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createNicknameView</a:t>
            </a:r>
          </a:p>
        </p:txBody>
      </p:sp>
      <p:sp>
        <p:nvSpPr>
          <p:cNvPr id="189" name="Shape 189"/>
          <p:cNvSpPr/>
          <p:nvPr/>
        </p:nvSpPr>
        <p:spPr>
          <a:xfrm>
            <a:off x="31700465" y="5265141"/>
            <a:ext cx="2928167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votingView</a:t>
            </a:r>
          </a:p>
        </p:txBody>
      </p:sp>
      <p:sp>
        <p:nvSpPr>
          <p:cNvPr id="190" name="Shape 190"/>
          <p:cNvSpPr/>
          <p:nvPr/>
        </p:nvSpPr>
        <p:spPr>
          <a:xfrm>
            <a:off x="7293646" y="13043309"/>
            <a:ext cx="3302208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createQuestionView</a:t>
            </a:r>
          </a:p>
        </p:txBody>
      </p:sp>
      <p:sp>
        <p:nvSpPr>
          <p:cNvPr id="191" name="Shape 191"/>
          <p:cNvSpPr/>
          <p:nvPr/>
        </p:nvSpPr>
        <p:spPr>
          <a:xfrm>
            <a:off x="13122053" y="13076023"/>
            <a:ext cx="3817590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answerOptionsView</a:t>
            </a:r>
          </a:p>
        </p:txBody>
      </p:sp>
      <p:sp>
        <p:nvSpPr>
          <p:cNvPr id="192" name="Shape 192"/>
          <p:cNvSpPr/>
          <p:nvPr/>
        </p:nvSpPr>
        <p:spPr>
          <a:xfrm>
            <a:off x="19415346" y="12997533"/>
            <a:ext cx="2774308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createTimerView</a:t>
            </a:r>
          </a:p>
        </p:txBody>
      </p:sp>
      <p:sp>
        <p:nvSpPr>
          <p:cNvPr id="193" name="Shape 193"/>
          <p:cNvSpPr/>
          <p:nvPr/>
        </p:nvSpPr>
        <p:spPr>
          <a:xfrm>
            <a:off x="25483740" y="12781618"/>
            <a:ext cx="280893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memberListView</a:t>
            </a:r>
          </a:p>
        </p:txBody>
      </p:sp>
      <p:sp>
        <p:nvSpPr>
          <p:cNvPr id="194" name="Shape 194"/>
          <p:cNvSpPr/>
          <p:nvPr/>
        </p:nvSpPr>
        <p:spPr>
          <a:xfrm>
            <a:off x="31478980" y="12762255"/>
            <a:ext cx="3371137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votingView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42543778" y="12906747"/>
            <a:ext cx="1756630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resultView</a:t>
            </a:r>
          </a:p>
        </p:txBody>
      </p:sp>
      <p:sp>
        <p:nvSpPr>
          <p:cNvPr id="196" name="Shape 196"/>
          <p:cNvSpPr/>
          <p:nvPr/>
        </p:nvSpPr>
        <p:spPr>
          <a:xfrm>
            <a:off x="47964331" y="12979365"/>
            <a:ext cx="3099293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scoringView</a:t>
            </a:r>
          </a:p>
        </p:txBody>
      </p:sp>
      <p:sp>
        <p:nvSpPr>
          <p:cNvPr id="197" name="Shape 197"/>
          <p:cNvSpPr/>
          <p:nvPr/>
        </p:nvSpPr>
        <p:spPr>
          <a:xfrm>
            <a:off x="48018842" y="5166181"/>
            <a:ext cx="222173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scoringView</a:t>
            </a:r>
          </a:p>
        </p:txBody>
      </p:sp>
      <p:sp>
        <p:nvSpPr>
          <p:cNvPr id="198" name="Shape 198"/>
          <p:cNvSpPr/>
          <p:nvPr/>
        </p:nvSpPr>
        <p:spPr>
          <a:xfrm>
            <a:off x="25407717" y="5324037"/>
            <a:ext cx="280893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memberListView</a:t>
            </a:r>
          </a:p>
        </p:txBody>
      </p:sp>
      <p:pic>
        <p:nvPicPr>
          <p:cNvPr id="199" name="image15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59127" y="259722"/>
            <a:ext cx="1728193" cy="2891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5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003328" y="258558"/>
            <a:ext cx="1728194" cy="2891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7545154" y="3589470"/>
            <a:ext cx="8721" cy="1684914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 flipH="1">
            <a:off x="1671645" y="3962629"/>
            <a:ext cx="2" cy="1302513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-14582" y="3179915"/>
            <a:ext cx="5384216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Teacher with existing sessions</a:t>
            </a:r>
          </a:p>
        </p:txBody>
      </p:sp>
      <p:sp>
        <p:nvSpPr>
          <p:cNvPr id="204" name="Shape 204"/>
          <p:cNvSpPr/>
          <p:nvPr/>
        </p:nvSpPr>
        <p:spPr>
          <a:xfrm>
            <a:off x="7124420" y="3040702"/>
            <a:ext cx="3405598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student</a:t>
            </a:r>
          </a:p>
        </p:txBody>
      </p:sp>
      <p:pic>
        <p:nvPicPr>
          <p:cNvPr id="205" name="image15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863460" y="266894"/>
            <a:ext cx="1728194" cy="289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4863460" y="3051378"/>
            <a:ext cx="3405598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new teacher</a:t>
            </a:r>
          </a:p>
        </p:txBody>
      </p:sp>
      <p:sp>
        <p:nvSpPr>
          <p:cNvPr id="207" name="Shape 207"/>
          <p:cNvSpPr/>
          <p:nvPr/>
        </p:nvSpPr>
        <p:spPr>
          <a:xfrm>
            <a:off x="6263264" y="3605507"/>
            <a:ext cx="8720" cy="1684914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>
            <a:off x="2946444" y="9368866"/>
            <a:ext cx="2781115" cy="5958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>
            <a:off x="3756485" y="8914351"/>
            <a:ext cx="109851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„o.k.“</a:t>
            </a:r>
          </a:p>
        </p:txBody>
      </p:sp>
      <p:sp>
        <p:nvSpPr>
          <p:cNvPr id="210" name="Shape 210"/>
          <p:cNvSpPr/>
          <p:nvPr/>
        </p:nvSpPr>
        <p:spPr>
          <a:xfrm>
            <a:off x="5622761" y="5343461"/>
            <a:ext cx="305508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landingPageView</a:t>
            </a:r>
          </a:p>
        </p:txBody>
      </p:sp>
      <p:pic>
        <p:nvPicPr>
          <p:cNvPr id="211" name="image16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2021840" y="18016241"/>
            <a:ext cx="2667002" cy="5219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Group 214"/>
          <p:cNvGrpSpPr/>
          <p:nvPr/>
        </p:nvGrpSpPr>
        <p:grpSpPr>
          <a:xfrm>
            <a:off x="502438" y="6239559"/>
            <a:ext cx="2441726" cy="4779543"/>
            <a:chOff x="0" y="0"/>
            <a:chExt cx="2441724" cy="4779542"/>
          </a:xfrm>
        </p:grpSpPr>
        <p:pic>
          <p:nvPicPr>
            <p:cNvPr id="212" name="image18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1" y="0"/>
              <a:ext cx="2441726" cy="4779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image1.ti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80110" y="684767"/>
              <a:ext cx="2056103" cy="351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" name="Group 219"/>
          <p:cNvGrpSpPr/>
          <p:nvPr/>
        </p:nvGrpSpPr>
        <p:grpSpPr>
          <a:xfrm>
            <a:off x="502438" y="13574720"/>
            <a:ext cx="2441727" cy="4779545"/>
            <a:chOff x="0" y="0"/>
            <a:chExt cx="2441725" cy="4779543"/>
          </a:xfrm>
        </p:grpSpPr>
        <p:grpSp>
          <p:nvGrpSpPr>
            <p:cNvPr id="217" name="Group 217"/>
            <p:cNvGrpSpPr/>
            <p:nvPr/>
          </p:nvGrpSpPr>
          <p:grpSpPr>
            <a:xfrm>
              <a:off x="-1" y="0"/>
              <a:ext cx="2441727" cy="4779544"/>
              <a:chOff x="0" y="0"/>
              <a:chExt cx="2441725" cy="4779543"/>
            </a:xfrm>
          </p:grpSpPr>
          <p:pic>
            <p:nvPicPr>
              <p:cNvPr id="215" name="image18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-1" y="0"/>
                <a:ext cx="2441727" cy="4779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6" name="image1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80111" y="684767"/>
                <a:ext cx="2056103" cy="3517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8" name="image2.ti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72856" y="690446"/>
              <a:ext cx="2065668" cy="3507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Shape 220"/>
          <p:cNvSpPr/>
          <p:nvPr/>
        </p:nvSpPr>
        <p:spPr>
          <a:xfrm flipH="1">
            <a:off x="1715503" y="11040364"/>
            <a:ext cx="2" cy="2510163"/>
          </a:xfrm>
          <a:prstGeom prst="line">
            <a:avLst/>
          </a:prstGeom>
          <a:ln w="38100">
            <a:solidFill>
              <a:srgbClr val="56BFE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>
            <a:off x="2970839" y="14715024"/>
            <a:ext cx="2129473" cy="2"/>
          </a:xfrm>
          <a:prstGeom prst="line">
            <a:avLst/>
          </a:prstGeom>
          <a:ln w="38100">
            <a:solidFill>
              <a:srgbClr val="C0C0C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 flipV="1">
            <a:off x="2223903" y="18382153"/>
            <a:ext cx="2" cy="1437646"/>
          </a:xfrm>
          <a:prstGeom prst="line">
            <a:avLst/>
          </a:prstGeom>
          <a:ln w="38100">
            <a:solidFill>
              <a:srgbClr val="56BFE0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 flipH="1">
            <a:off x="2205690" y="19842035"/>
            <a:ext cx="7860909" cy="2"/>
          </a:xfrm>
          <a:prstGeom prst="line">
            <a:avLst/>
          </a:prstGeom>
          <a:ln w="38100">
            <a:solidFill>
              <a:srgbClr val="56BFE0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 flipH="1">
            <a:off x="1285582" y="21405662"/>
            <a:ext cx="2221735" cy="2"/>
          </a:xfrm>
          <a:prstGeom prst="line">
            <a:avLst/>
          </a:prstGeom>
          <a:ln w="38100">
            <a:solidFill>
              <a:srgbClr val="F2AE44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 flipV="1">
            <a:off x="1289590" y="18382153"/>
            <a:ext cx="2" cy="3033367"/>
          </a:xfrm>
          <a:prstGeom prst="line">
            <a:avLst/>
          </a:prstGeom>
          <a:ln w="38100">
            <a:solidFill>
              <a:srgbClr val="F2AE44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8" name="Group 228"/>
          <p:cNvGrpSpPr/>
          <p:nvPr/>
        </p:nvGrpSpPr>
        <p:grpSpPr>
          <a:xfrm>
            <a:off x="-380024" y="23167791"/>
            <a:ext cx="7742434" cy="4646217"/>
            <a:chOff x="0" y="0"/>
            <a:chExt cx="7742433" cy="4646216"/>
          </a:xfrm>
        </p:grpSpPr>
        <p:pic>
          <p:nvPicPr>
            <p:cNvPr id="226" name="image1-small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-1"/>
              <a:ext cx="7742434" cy="4646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image3.ti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636382" y="857933"/>
              <a:ext cx="4469669" cy="2782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" name="Shape 229"/>
          <p:cNvSpPr/>
          <p:nvPr/>
        </p:nvSpPr>
        <p:spPr>
          <a:xfrm>
            <a:off x="1664711" y="21004491"/>
            <a:ext cx="136217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„Import“</a:t>
            </a:r>
          </a:p>
        </p:txBody>
      </p:sp>
      <p:sp>
        <p:nvSpPr>
          <p:cNvPr id="230" name="Shape 230"/>
          <p:cNvSpPr/>
          <p:nvPr/>
        </p:nvSpPr>
        <p:spPr>
          <a:xfrm>
            <a:off x="8817137" y="19425341"/>
            <a:ext cx="136217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„Export“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6426002" y="23167791"/>
            <a:ext cx="7742435" cy="4646219"/>
            <a:chOff x="0" y="0"/>
            <a:chExt cx="7742434" cy="4646217"/>
          </a:xfrm>
        </p:grpSpPr>
        <p:grpSp>
          <p:nvGrpSpPr>
            <p:cNvPr id="233" name="Group 233"/>
            <p:cNvGrpSpPr/>
            <p:nvPr/>
          </p:nvGrpSpPr>
          <p:grpSpPr>
            <a:xfrm>
              <a:off x="0" y="-1"/>
              <a:ext cx="7742435" cy="4646219"/>
              <a:chOff x="0" y="0"/>
              <a:chExt cx="7742434" cy="4646217"/>
            </a:xfrm>
          </p:grpSpPr>
          <p:pic>
            <p:nvPicPr>
              <p:cNvPr id="231" name="image1-small.jp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0" y="-1"/>
                <a:ext cx="7742435" cy="46462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image3.ti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1636382" y="857933"/>
                <a:ext cx="4469669" cy="27827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4" name="image4.tif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640465" y="858037"/>
              <a:ext cx="4468474" cy="2790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Shape 236"/>
          <p:cNvSpPr/>
          <p:nvPr/>
        </p:nvSpPr>
        <p:spPr>
          <a:xfrm flipH="1">
            <a:off x="3491191" y="21392829"/>
            <a:ext cx="2" cy="2267249"/>
          </a:xfrm>
          <a:prstGeom prst="line">
            <a:avLst/>
          </a:prstGeom>
          <a:ln w="38100">
            <a:solidFill>
              <a:srgbClr val="F2AE44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>
            <a:off x="10066597" y="19822988"/>
            <a:ext cx="2" cy="3886480"/>
          </a:xfrm>
          <a:prstGeom prst="line">
            <a:avLst/>
          </a:prstGeom>
          <a:ln w="38100">
            <a:solidFill>
              <a:srgbClr val="56BFE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>
            <a:off x="40066065" y="22214658"/>
            <a:ext cx="9403166" cy="41046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3000"/>
            </a:pPr>
            <a:r>
              <a:t>Legende</a:t>
            </a:r>
          </a:p>
          <a:p>
            <a:pPr>
              <a:defRPr sz="3000"/>
            </a:pPr>
            <a:r>
              <a:t>Projekt: arsnova.click 1.1</a:t>
            </a:r>
          </a:p>
          <a:p>
            <a:pPr>
              <a:defRPr sz="3000"/>
            </a:pPr>
            <a:r>
              <a:t>Projektzeitraum: 12.03.-11.04.2016</a:t>
            </a:r>
          </a:p>
          <a:p>
            <a:pPr>
              <a:defRPr sz="3000"/>
            </a:pPr>
            <a:r>
              <a:t>Repository: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4" invalidUrl="" action="" tgtFrame="" tooltip="" history="1" highlightClick="0" endSnd="0"/>
              </a:rPr>
              <a:t>https://git.thm.de/arsnova/arsnova.click</a:t>
            </a:r>
          </a:p>
          <a:p>
            <a:pPr>
              <a:defRPr sz="3000"/>
            </a:pPr>
            <a:r>
              <a:t>Staging-Server: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5" invalidUrl="" action="" tgtFrame="" tooltip="" history="1" highlightClick="0" endSnd="0"/>
              </a:rPr>
              <a:t>http://arsnova.click</a:t>
            </a:r>
          </a:p>
          <a:p>
            <a:pPr>
              <a:defRPr sz="3000"/>
            </a:pPr>
            <a:r>
              <a:t>Modelltype: Workflow-Diagramm</a:t>
            </a:r>
          </a:p>
          <a:p>
            <a:pPr>
              <a:defRPr sz="3000"/>
            </a:pPr>
            <a:r>
              <a:t>Version: 1.1</a:t>
            </a:r>
          </a:p>
          <a:p>
            <a:pPr>
              <a:defRPr sz="3000"/>
            </a:pPr>
            <a:r>
              <a:t>Datum: 22.03.16</a:t>
            </a:r>
          </a:p>
          <a:p>
            <a:pPr>
              <a:defRPr sz="3000"/>
            </a:pPr>
            <a:r>
              <a:t>Ersteller/in: WPW-Ream WS 15/16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05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05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05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05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